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FF7EB-7118-4453-A752-5DC4E4C008C4}" type="datetimeFigureOut">
              <a:rPr lang="pt-BR" smtClean="0"/>
              <a:t>10/07/2020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014C-A36A-4039-9B08-31358752C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2691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FF7EB-7118-4453-A752-5DC4E4C008C4}" type="datetimeFigureOut">
              <a:rPr lang="pt-BR" smtClean="0"/>
              <a:t>10/07/2020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014C-A36A-4039-9B08-31358752C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9362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FF7EB-7118-4453-A752-5DC4E4C008C4}" type="datetimeFigureOut">
              <a:rPr lang="pt-BR" smtClean="0"/>
              <a:t>10/07/2020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014C-A36A-4039-9B08-31358752C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9030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FF7EB-7118-4453-A752-5DC4E4C008C4}" type="datetimeFigureOut">
              <a:rPr lang="pt-BR" smtClean="0"/>
              <a:t>10/07/2020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014C-A36A-4039-9B08-31358752C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0249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FF7EB-7118-4453-A752-5DC4E4C008C4}" type="datetimeFigureOut">
              <a:rPr lang="pt-BR" smtClean="0"/>
              <a:t>10/07/2020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014C-A36A-4039-9B08-31358752C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853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FF7EB-7118-4453-A752-5DC4E4C008C4}" type="datetimeFigureOut">
              <a:rPr lang="pt-BR" smtClean="0"/>
              <a:t>10/07/2020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014C-A36A-4039-9B08-31358752C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2855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FF7EB-7118-4453-A752-5DC4E4C008C4}" type="datetimeFigureOut">
              <a:rPr lang="pt-BR" smtClean="0"/>
              <a:t>10/07/2020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014C-A36A-4039-9B08-31358752C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9134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FF7EB-7118-4453-A752-5DC4E4C008C4}" type="datetimeFigureOut">
              <a:rPr lang="pt-BR" smtClean="0"/>
              <a:t>10/07/2020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014C-A36A-4039-9B08-31358752C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6933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FF7EB-7118-4453-A752-5DC4E4C008C4}" type="datetimeFigureOut">
              <a:rPr lang="pt-BR" smtClean="0"/>
              <a:t>10/07/2020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014C-A36A-4039-9B08-31358752C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7768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FF7EB-7118-4453-A752-5DC4E4C008C4}" type="datetimeFigureOut">
              <a:rPr lang="pt-BR" smtClean="0"/>
              <a:t>10/07/2020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014C-A36A-4039-9B08-31358752C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3076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FF7EB-7118-4453-A752-5DC4E4C008C4}" type="datetimeFigureOut">
              <a:rPr lang="pt-BR" smtClean="0"/>
              <a:t>10/07/2020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014C-A36A-4039-9B08-31358752C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4437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FF7EB-7118-4453-A752-5DC4E4C008C4}" type="datetimeFigureOut">
              <a:rPr lang="pt-BR" smtClean="0"/>
              <a:t>10/07/2020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9014C-A36A-4039-9B08-31358752C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8322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EEME - 9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6487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BGA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t-BR" b="1" dirty="0" smtClean="0"/>
              <a:t>BGA</a:t>
            </a:r>
            <a:r>
              <a:rPr lang="pt-BR" dirty="0" smtClean="0"/>
              <a:t>(Ball Grid </a:t>
            </a:r>
            <a:r>
              <a:rPr lang="pt-BR" dirty="0" err="1" smtClean="0"/>
              <a:t>Array</a:t>
            </a:r>
            <a:r>
              <a:rPr lang="pt-BR" dirty="0" smtClean="0"/>
              <a:t>) é um tipo de encapsulamento utilizado em circuitos integrados, como por exemplo, chipsets, memórias e microprocessadores. É um tipo de encapsulamento onde os terminais de contato são do tipo esfera.</a:t>
            </a:r>
          </a:p>
          <a:p>
            <a:pPr marL="0" indent="0">
              <a:buNone/>
            </a:pPr>
            <a:r>
              <a:rPr lang="pt-BR" b="1" dirty="0" err="1" smtClean="0"/>
              <a:t>Reflow</a:t>
            </a:r>
            <a:r>
              <a:rPr lang="pt-BR" dirty="0" smtClean="0"/>
              <a:t>- trata-se do procedimento onde o chip BGA é aquecido ao ponto de fusão das esferas, as mesmas voltam então a fixar contato entre componente e placa.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18030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476672"/>
            <a:ext cx="8363272" cy="5649491"/>
          </a:xfrm>
        </p:spPr>
        <p:txBody>
          <a:bodyPr>
            <a:normAutofit lnSpcReduction="10000"/>
          </a:bodyPr>
          <a:lstStyle/>
          <a:p>
            <a:r>
              <a:rPr lang="pt-BR" dirty="0" err="1" smtClean="0"/>
              <a:t>Reballing</a:t>
            </a:r>
            <a:r>
              <a:rPr lang="pt-BR" dirty="0" smtClean="0"/>
              <a:t> é o procedimento correto a ser aplicado em equipamentos que apresentam falhas </a:t>
            </a:r>
            <a:r>
              <a:rPr lang="pt-BR" dirty="0" smtClean="0"/>
              <a:t>no </a:t>
            </a:r>
            <a:r>
              <a:rPr lang="pt-BR" dirty="0" smtClean="0"/>
              <a:t>chip BGA.</a:t>
            </a:r>
          </a:p>
          <a:p>
            <a:r>
              <a:rPr lang="pt-BR" dirty="0" smtClean="0"/>
              <a:t>Existem vária formas de soldar esses componentes na placa que são THT, BGA e SMD.</a:t>
            </a:r>
          </a:p>
          <a:p>
            <a:r>
              <a:rPr lang="pt-BR" b="1" dirty="0" smtClean="0"/>
              <a:t>THT</a:t>
            </a:r>
            <a:r>
              <a:rPr lang="pt-BR" dirty="0" smtClean="0"/>
              <a:t>(</a:t>
            </a:r>
            <a:r>
              <a:rPr lang="pt-BR" dirty="0" err="1" smtClean="0"/>
              <a:t>technology</a:t>
            </a:r>
            <a:r>
              <a:rPr lang="pt-BR" dirty="0" smtClean="0"/>
              <a:t> </a:t>
            </a:r>
            <a:r>
              <a:rPr lang="pt-BR" dirty="0" err="1" smtClean="0"/>
              <a:t>through</a:t>
            </a:r>
            <a:r>
              <a:rPr lang="pt-BR" dirty="0" smtClean="0"/>
              <a:t>- </a:t>
            </a:r>
            <a:r>
              <a:rPr lang="pt-BR" dirty="0" err="1" smtClean="0"/>
              <a:t>hole</a:t>
            </a:r>
            <a:r>
              <a:rPr lang="pt-BR" dirty="0" smtClean="0"/>
              <a:t>) ou através de furo. Nesse método os pinos do componente é colocado na placa por meio de furos na placa e a solda é realizada do lado contrário da placa.(padrão antigo)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31488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548680"/>
            <a:ext cx="8291264" cy="5577483"/>
          </a:xfrm>
        </p:spPr>
        <p:txBody>
          <a:bodyPr/>
          <a:lstStyle/>
          <a:p>
            <a:r>
              <a:rPr lang="pt-BR" b="1" dirty="0" smtClean="0"/>
              <a:t>SMD</a:t>
            </a:r>
            <a:r>
              <a:rPr lang="pt-BR" dirty="0" smtClean="0"/>
              <a:t>(Nesse método o componente é soldado na superfície da placa e seus terminais ficam sempre na face da placa e não necessitam-se de furos.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996952"/>
            <a:ext cx="4234061" cy="2884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3306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620688"/>
            <a:ext cx="8363272" cy="5505475"/>
          </a:xfrm>
        </p:spPr>
        <p:txBody>
          <a:bodyPr/>
          <a:lstStyle/>
          <a:p>
            <a:r>
              <a:rPr lang="pt-BR" b="1" dirty="0" smtClean="0"/>
              <a:t>BGA</a:t>
            </a:r>
            <a:r>
              <a:rPr lang="pt-BR" dirty="0" smtClean="0"/>
              <a:t>(Matriz de grade de bola)- nesse método de solda pequenas esferas de chumbo fazem o processo da solda entre o componente e a placa. Parecido com o SMD, mas necessita que a solda fique por baixo do componente e quase não se dá para ver a solda.</a:t>
            </a: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789040"/>
            <a:ext cx="22002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579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548680"/>
            <a:ext cx="8435280" cy="5577483"/>
          </a:xfrm>
        </p:spPr>
        <p:txBody>
          <a:bodyPr>
            <a:normAutofit/>
          </a:bodyPr>
          <a:lstStyle/>
          <a:p>
            <a:r>
              <a:rPr lang="pt-BR" dirty="0" smtClean="0"/>
              <a:t>No processo de solda BGA, é comum que após um tempo de uso, devido as condições climáticas, essa solda começa apresentar falhas.</a:t>
            </a:r>
          </a:p>
          <a:p>
            <a:r>
              <a:rPr lang="pt-BR" smtClean="0"/>
              <a:t>As </a:t>
            </a:r>
            <a:r>
              <a:rPr lang="pt-BR" dirty="0" smtClean="0"/>
              <a:t>esferas usadas na solda podem trincar ou até mesmo aumentar seu diâmetro, fazendo assim com que esferas próximas a ela percam o contato com a placa e acabe surgindo falhas.</a:t>
            </a:r>
          </a:p>
          <a:p>
            <a:r>
              <a:rPr lang="pt-BR" dirty="0" smtClean="0"/>
              <a:t>É aqui que entra o ME, </a:t>
            </a:r>
            <a:r>
              <a:rPr lang="pt-BR" dirty="0" err="1" smtClean="0"/>
              <a:t>Reflow</a:t>
            </a:r>
            <a:r>
              <a:rPr lang="pt-BR" dirty="0" smtClean="0"/>
              <a:t> e </a:t>
            </a:r>
            <a:r>
              <a:rPr lang="pt-BR" dirty="0" err="1" smtClean="0"/>
              <a:t>Reballing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27958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620688"/>
            <a:ext cx="8291264" cy="5505475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Dois desses procedimentos são usados no diagnóstico do seu equipamento que pode ser um notebook, </a:t>
            </a:r>
            <a:r>
              <a:rPr lang="pt-BR" dirty="0" err="1" smtClean="0"/>
              <a:t>Tv</a:t>
            </a:r>
            <a:r>
              <a:rPr lang="pt-BR" dirty="0" smtClean="0"/>
              <a:t>, desktop, celular ou outro aparelho.</a:t>
            </a:r>
          </a:p>
          <a:p>
            <a:r>
              <a:rPr lang="pt-BR" dirty="0" smtClean="0"/>
              <a:t>Em alguns casos usando dois desses procedimentos já é possível saber que trata-se de um caso de solda fria no componente BGA.</a:t>
            </a:r>
          </a:p>
          <a:p>
            <a:r>
              <a:rPr lang="pt-BR" dirty="0" smtClean="0"/>
              <a:t>O </a:t>
            </a:r>
            <a:r>
              <a:rPr lang="pt-BR" b="1" dirty="0" smtClean="0"/>
              <a:t>ME</a:t>
            </a:r>
            <a:r>
              <a:rPr lang="pt-BR" dirty="0" smtClean="0"/>
              <a:t>(</a:t>
            </a:r>
            <a:r>
              <a:rPr lang="pt-BR" dirty="0" err="1" smtClean="0"/>
              <a:t>Minimal</a:t>
            </a:r>
            <a:r>
              <a:rPr lang="pt-BR" dirty="0" smtClean="0"/>
              <a:t> </a:t>
            </a:r>
            <a:r>
              <a:rPr lang="pt-BR" dirty="0" err="1" smtClean="0"/>
              <a:t>Esquentation</a:t>
            </a:r>
            <a:r>
              <a:rPr lang="pt-BR" dirty="0" smtClean="0"/>
              <a:t> consiste em aquecer por alguns segundos o chip BGA afim de fazer com que o calor localizado nas esferas voltem a firmar contato com a placa e assim o equipamento defeituoso pode voltar a funcionar, mesmo que por alguns instantes.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974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476672"/>
            <a:ext cx="8219256" cy="5649491"/>
          </a:xfrm>
        </p:spPr>
        <p:txBody>
          <a:bodyPr/>
          <a:lstStyle/>
          <a:p>
            <a:r>
              <a:rPr lang="pt-BR" dirty="0" smtClean="0"/>
              <a:t>Esse é um procedimento usado apenas para diagnóstico e não para solução </a:t>
            </a:r>
            <a:r>
              <a:rPr lang="pt-BR" dirty="0"/>
              <a:t>d</a:t>
            </a:r>
            <a:r>
              <a:rPr lang="pt-BR" dirty="0" smtClean="0"/>
              <a:t>o defeito.</a:t>
            </a:r>
          </a:p>
          <a:p>
            <a:r>
              <a:rPr lang="pt-BR" dirty="0" smtClean="0"/>
              <a:t>O procedimento de </a:t>
            </a:r>
            <a:r>
              <a:rPr lang="pt-BR" dirty="0" err="1" smtClean="0"/>
              <a:t>Reflow</a:t>
            </a:r>
            <a:r>
              <a:rPr lang="pt-BR" dirty="0" smtClean="0"/>
              <a:t> é um pouco mais preciso que o ME, mas não devemos usar como reparo definitivo pois, uma vez que não existe forma de determinar a integridade das esferas é bem provável que o equipamento volte a apresentar o mesmo defeito.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52208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692696"/>
            <a:ext cx="8219256" cy="5433467"/>
          </a:xfrm>
        </p:spPr>
        <p:txBody>
          <a:bodyPr/>
          <a:lstStyle/>
          <a:p>
            <a:r>
              <a:rPr lang="pt-BR" dirty="0" err="1" smtClean="0"/>
              <a:t>Reballing</a:t>
            </a:r>
            <a:r>
              <a:rPr lang="pt-BR" dirty="0" smtClean="0"/>
              <a:t> esse é o procedimento correto a ser aplicado em equipamentos que apresentam falhas no chip BGA. Nesse processo realizamos a dessolda do chip da placa e trocamos todas as esferas. </a:t>
            </a:r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933" y="3140968"/>
            <a:ext cx="4663307" cy="337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6873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476672"/>
            <a:ext cx="8219256" cy="5649491"/>
          </a:xfrm>
        </p:spPr>
        <p:txBody>
          <a:bodyPr/>
          <a:lstStyle/>
          <a:p>
            <a:r>
              <a:rPr lang="pt-BR" dirty="0" smtClean="0"/>
              <a:t>Depois que realizarmos a troca de todas as esferas o chip vai ser recolocado na placa e se o processo foi realizado com o devido cuidado, o equipamento vai voltar a funcionar.</a:t>
            </a:r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564904"/>
            <a:ext cx="4429125" cy="387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6593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Estação de </a:t>
            </a:r>
            <a:r>
              <a:rPr lang="pt-BR" dirty="0" err="1" smtClean="0"/>
              <a:t>Reballing</a:t>
            </a:r>
            <a:r>
              <a:rPr lang="pt-BR" dirty="0" smtClean="0"/>
              <a:t>:</a:t>
            </a:r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100" y="2371725"/>
            <a:ext cx="220980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2424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84784"/>
            <a:ext cx="6818482" cy="4958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36275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60196"/>
            <a:ext cx="4077713" cy="4207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57917"/>
            <a:ext cx="4216325" cy="2685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212976"/>
            <a:ext cx="3769154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98441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48680"/>
            <a:ext cx="6459152" cy="5531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43170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518</Words>
  <Application>Microsoft Office PowerPoint</Application>
  <PresentationFormat>Apresentação na tela (4:3)</PresentationFormat>
  <Paragraphs>31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5" baseType="lpstr">
      <vt:lpstr>Tema do Office</vt:lpstr>
      <vt:lpstr>EEME - 9</vt:lpstr>
      <vt:lpstr>BGA</vt:lpstr>
      <vt:lpstr>      </vt:lpstr>
      <vt:lpstr>      </vt:lpstr>
      <vt:lpstr>     </vt:lpstr>
      <vt:lpstr>         </vt:lpstr>
      <vt:lpstr>     </vt:lpstr>
      <vt:lpstr>     </vt:lpstr>
      <vt:lpstr>    </vt:lpstr>
      <vt:lpstr>    </vt:lpstr>
      <vt:lpstr>Apresentação do PowerPoint</vt:lpstr>
      <vt:lpstr>Apresentação do PowerPoint</vt:lpstr>
      <vt:lpstr>    </vt:lpstr>
      <vt:lpstr>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EEME - 9</dc:title>
  <dc:creator>AECIO</dc:creator>
  <cp:lastModifiedBy>AECIO</cp:lastModifiedBy>
  <cp:revision>13</cp:revision>
  <dcterms:created xsi:type="dcterms:W3CDTF">2020-07-09T19:13:28Z</dcterms:created>
  <dcterms:modified xsi:type="dcterms:W3CDTF">2020-07-10T23:18:05Z</dcterms:modified>
</cp:coreProperties>
</file>